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6"/>
  </p:notesMasterIdLst>
  <p:sldIdLst>
    <p:sldId id="256" r:id="rId2"/>
    <p:sldId id="1122" r:id="rId3"/>
    <p:sldId id="471" r:id="rId4"/>
    <p:sldId id="1123" r:id="rId5"/>
    <p:sldId id="499" r:id="rId6"/>
    <p:sldId id="1169" r:id="rId7"/>
    <p:sldId id="1170" r:id="rId8"/>
    <p:sldId id="1171" r:id="rId9"/>
    <p:sldId id="1172" r:id="rId10"/>
    <p:sldId id="1173" r:id="rId11"/>
    <p:sldId id="1110" r:id="rId12"/>
    <p:sldId id="1124" r:id="rId13"/>
    <p:sldId id="1162" r:id="rId14"/>
    <p:sldId id="1163" r:id="rId15"/>
    <p:sldId id="584" r:id="rId16"/>
    <p:sldId id="872" r:id="rId17"/>
    <p:sldId id="509" r:id="rId18"/>
    <p:sldId id="1126" r:id="rId19"/>
    <p:sldId id="1127" r:id="rId20"/>
    <p:sldId id="1128" r:id="rId21"/>
    <p:sldId id="1129" r:id="rId22"/>
    <p:sldId id="1130" r:id="rId23"/>
    <p:sldId id="572" r:id="rId24"/>
    <p:sldId id="1155" r:id="rId25"/>
    <p:sldId id="551" r:id="rId26"/>
    <p:sldId id="869" r:id="rId27"/>
    <p:sldId id="1025" r:id="rId28"/>
    <p:sldId id="1036" r:id="rId29"/>
    <p:sldId id="591" r:id="rId30"/>
    <p:sldId id="590" r:id="rId31"/>
    <p:sldId id="588" r:id="rId32"/>
    <p:sldId id="589" r:id="rId33"/>
    <p:sldId id="1132" r:id="rId34"/>
    <p:sldId id="1133" r:id="rId35"/>
    <p:sldId id="1093" r:id="rId36"/>
    <p:sldId id="1102" r:id="rId37"/>
    <p:sldId id="1113" r:id="rId38"/>
    <p:sldId id="1114" r:id="rId39"/>
    <p:sldId id="1165" r:id="rId40"/>
    <p:sldId id="1166" r:id="rId41"/>
    <p:sldId id="1167" r:id="rId42"/>
    <p:sldId id="1011" r:id="rId43"/>
    <p:sldId id="733" r:id="rId44"/>
    <p:sldId id="1015" r:id="rId45"/>
    <p:sldId id="1016" r:id="rId46"/>
    <p:sldId id="1017" r:id="rId47"/>
    <p:sldId id="1018" r:id="rId48"/>
    <p:sldId id="736" r:id="rId49"/>
    <p:sldId id="738" r:id="rId50"/>
    <p:sldId id="746" r:id="rId51"/>
    <p:sldId id="734" r:id="rId52"/>
    <p:sldId id="1174" r:id="rId53"/>
    <p:sldId id="1175" r:id="rId54"/>
    <p:sldId id="550" r:id="rId5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499"/>
            <p14:sldId id="1169"/>
            <p14:sldId id="1170"/>
            <p14:sldId id="1171"/>
            <p14:sldId id="1172"/>
            <p14:sldId id="117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41719C"/>
    <a:srgbClr val="025249"/>
    <a:srgbClr val="D4EBE9"/>
    <a:srgbClr val="5EA985"/>
    <a:srgbClr val="B58900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493"/>
    <p:restoredTop sz="96853" autoAdjust="0"/>
  </p:normalViewPr>
  <p:slideViewPr>
    <p:cSldViewPr snapToGrid="0" snapToObjects="1">
      <p:cViewPr varScale="1">
        <p:scale>
          <a:sx n="235" d="100"/>
          <a:sy n="235" d="100"/>
        </p:scale>
        <p:origin x="12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1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14.12.22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3168109" y="820084"/>
            <a:ext cx="43547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 eigene</a:t>
            </a:r>
            <a:endParaRPr lang="de-DE" sz="2800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IT-Tage 2022 | Online, 15. Dezember 2022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3105423" y="2310140"/>
            <a:ext cx="61841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...mit </a:t>
            </a:r>
            <a:r>
              <a:rPr lang="de-DE" sz="28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Java</a:t>
            </a:r>
            <a:r>
              <a:rPr lang="de-DE" sz="28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in nur 45 Minuten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542509" y="3848520"/>
            <a:ext cx="512701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/it-tage-2022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2730002" y="1287028"/>
            <a:ext cx="593952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6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 API</a:t>
            </a:r>
            <a:endParaRPr lang="de-DE" sz="4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133191" y="3735393"/>
            <a:ext cx="97543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376578" y="3989308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4807268" y="4248270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277230" y="1556662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729768" y="1683620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503499" y="1686009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ab Version 2.7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393404" y="1896817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566298" y="2108530"/>
            <a:ext cx="650929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080786" y="4740644"/>
            <a:ext cx="100533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5933590" y="4585996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18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528050" y="4149882"/>
            <a:ext cx="363112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520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406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/it-tage-2022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2945</Words>
  <Application>Microsoft Macintosh PowerPoint</Application>
  <PresentationFormat>Bildschirmpräsentation (16:9)</PresentationFormat>
  <Paragraphs>595</Paragraphs>
  <Slides>54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54</vt:i4>
      </vt:variant>
    </vt:vector>
  </HeadingPairs>
  <TitlesOfParts>
    <vt:vector size="67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IT-Tage 2022 | Online, 15. Dezember 2022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1207</cp:revision>
  <cp:lastPrinted>2019-09-03T13:49:24Z</cp:lastPrinted>
  <dcterms:created xsi:type="dcterms:W3CDTF">2016-03-28T15:59:53Z</dcterms:created>
  <dcterms:modified xsi:type="dcterms:W3CDTF">2022-12-14T15:13:12Z</dcterms:modified>
</cp:coreProperties>
</file>